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59" r:id="rId3"/>
    <p:sldId id="263" r:id="rId4"/>
    <p:sldId id="264" r:id="rId5"/>
    <p:sldId id="266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702" y="1819296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6</a:t>
            </a:r>
            <a:r>
              <a:rPr lang="en-US" sz="6000" baseline="30000" dirty="0">
                <a:solidFill>
                  <a:schemeClr val="bg1"/>
                </a:solidFill>
              </a:rPr>
              <a:t>th</a:t>
            </a:r>
            <a:r>
              <a:rPr lang="en-US" sz="6000" dirty="0">
                <a:solidFill>
                  <a:schemeClr val="bg1"/>
                </a:solidFill>
              </a:rPr>
              <a:t> Grade Social Studies &amp;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Social Emotional Learning 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36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WAG October 17 - 21</a:t>
            </a:r>
            <a:endParaRPr lang="en-US" sz="4000" dirty="0"/>
          </a:p>
          <a:p>
            <a:pPr marL="0" indent="0" algn="ctr">
              <a:buNone/>
            </a:pPr>
            <a:r>
              <a:rPr lang="en-US" sz="3200" dirty="0"/>
              <a:t>HARD COPIES OF ALL WORKSHEETS PROVIDED BY TEACHER</a:t>
            </a: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278" y="654463"/>
            <a:ext cx="11919638" cy="182880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Standard(s)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Geographic Understanding</a:t>
            </a:r>
            <a:br>
              <a:rPr lang="en-US" sz="4000" b="1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895" y="2360237"/>
            <a:ext cx="10886209" cy="39875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Standard of the week:</a:t>
            </a:r>
          </a:p>
          <a:p>
            <a:r>
              <a:rPr lang="en-US" dirty="0"/>
              <a:t>SS6G11 Locate selected features of Australia.</a:t>
            </a:r>
          </a:p>
          <a:p>
            <a:pPr marL="0" indent="0">
              <a:buNone/>
            </a:pPr>
            <a:r>
              <a:rPr lang="en-US" b="1" u="sng" dirty="0"/>
              <a:t>Learning Targets:</a:t>
            </a:r>
          </a:p>
          <a:p>
            <a:r>
              <a:rPr lang="en-US" dirty="0"/>
              <a:t>Locate on a world and regional political/physical map: the Great Barrier Reef, Coral Sea, Uluru/Ayers Rock, Indian and Pacific Oceans, Great Dividing Range, and Great Victoria Desert.</a:t>
            </a:r>
          </a:p>
        </p:txBody>
      </p:sp>
    </p:spTree>
    <p:extLst>
      <p:ext uri="{BB962C8B-B14F-4D97-AF65-F5344CB8AC3E}">
        <p14:creationId xmlns:p14="http://schemas.microsoft.com/office/powerpoint/2010/main" val="420563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Monday Oct 17,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Review pictures of select Australian physical features.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Compare Australia’s physical features to geographic areas in Europe.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PART I: Review important information about the Great Barrier Reef, Coral Sea, Uluru/Ayers Rock, Indian and Pacific Oceans, Great Dividing Range, and Great Victoria Desert.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200" b="1" dirty="0"/>
              <a:t>Review map of Australia physical features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/Group Practice:</a:t>
            </a:r>
          </a:p>
          <a:p>
            <a:pPr marL="137160" indent="0">
              <a:buNone/>
            </a:pPr>
            <a:r>
              <a:rPr lang="en-US" sz="2200" b="1" dirty="0"/>
              <a:t>Label map of Australia: </a:t>
            </a:r>
            <a:r>
              <a:rPr lang="en-US" sz="2400" b="1" dirty="0"/>
              <a:t>the Great Barrier Reef, Coral Sea, Uluru/Ayers Rock, Indian and Pacific Oceans, Great Dividing Range, and Great Victoria Desert.</a:t>
            </a:r>
            <a:endParaRPr lang="en-US" sz="2200" b="1" dirty="0"/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Give Me FIVE  (students will write down 5 important things they have learned).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Oct 18,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2992C13-AE6F-468A-B057-612A580D3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What is Second Step?</a:t>
            </a:r>
          </a:p>
          <a:p>
            <a:pPr marL="422910" indent="-285750"/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Students will share challenges they might face as they start middle school.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Teach: “Starting Middle School”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480060"/>
            <a:r>
              <a:rPr lang="en-US" sz="2200" b="1" dirty="0"/>
              <a:t>Watch videos: Give students time to think about the questions on the screen. Then call on</a:t>
            </a:r>
          </a:p>
          <a:p>
            <a:pPr marL="137160" indent="0">
              <a:buNone/>
            </a:pPr>
            <a:r>
              <a:rPr lang="en-US" sz="2200" b="1" dirty="0"/>
              <a:t>students at random to share their responses.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/Group Practice:</a:t>
            </a:r>
          </a:p>
          <a:p>
            <a:pPr marL="137160" indent="0">
              <a:buNone/>
            </a:pPr>
            <a:endParaRPr lang="en-US" sz="2200" b="1" dirty="0"/>
          </a:p>
          <a:p>
            <a:pPr marL="480060"/>
            <a:r>
              <a:rPr lang="en-US" sz="2200" b="1" dirty="0"/>
              <a:t>Students will research and identify resources where they can get help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422910" indent="-285750"/>
            <a:r>
              <a:rPr lang="en-US" sz="2200" b="1" dirty="0"/>
              <a:t>Students will share their responses</a:t>
            </a:r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Wednesday October 19,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299888F-786E-4830-88DD-7AC587A09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Review select physical features on map of Australia</a:t>
            </a:r>
          </a:p>
          <a:p>
            <a:pPr marL="422910" indent="-285750"/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Review “Key Vocabulary” Australia physical features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Review presentation slides of Australia physical features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200" b="1" dirty="0"/>
              <a:t>Review questions on Cloze Notes One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/Group Practice:</a:t>
            </a:r>
          </a:p>
          <a:p>
            <a:pPr marL="137160" indent="0">
              <a:buNone/>
            </a:pPr>
            <a:r>
              <a:rPr lang="en-US" sz="2200" b="1" dirty="0"/>
              <a:t>Students will complete Cloze Notes One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Review answers Cloze Notes One as a class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October 20, 2022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26486D7-6FF7-4D25-A353-9A703DFB3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Review select physical features on map of Australia</a:t>
            </a:r>
          </a:p>
          <a:p>
            <a:pPr marL="422910" indent="-285750"/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Review “Key Vocabulary” Australia physical features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Review presentation slides of Australia physical features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200" b="1" dirty="0"/>
              <a:t>Review questions on Cloze Notes Two &amp; Three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/Group Practice:</a:t>
            </a:r>
          </a:p>
          <a:p>
            <a:pPr marL="137160" indent="0">
              <a:buNone/>
            </a:pPr>
            <a:r>
              <a:rPr lang="en-US" sz="2200" b="1" dirty="0"/>
              <a:t>Students will complete Cloze Notes Two &amp; Three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Review answers Cloze Notes Two &amp; Three as a class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Oct 21,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66011F7-91AF-4659-A7D6-5EA5D7492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Define terms brain, neuron, neural pathway.</a:t>
            </a:r>
          </a:p>
          <a:p>
            <a:pPr marL="422910" indent="-285750"/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Students will share what they think happens in their brains when they try something new.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Teach: “How to Grow Your Brain”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480060"/>
            <a:r>
              <a:rPr lang="en-US" sz="2200" b="1" dirty="0"/>
              <a:t>Watch videos: Give students time to think about the questions on the screen. Then choose students at random to share their responses.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/Group Practice:</a:t>
            </a:r>
          </a:p>
          <a:p>
            <a:pPr marL="480060"/>
            <a:r>
              <a:rPr lang="en-US" sz="2200" b="1" dirty="0"/>
              <a:t>Students will write down what they learned about how their brains change with experience and practice.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422910" indent="-285750"/>
            <a:r>
              <a:rPr lang="en-US" sz="2200" b="1" dirty="0"/>
              <a:t>Students will share their responses</a:t>
            </a:r>
          </a:p>
        </p:txBody>
      </p:sp>
    </p:spTree>
    <p:extLst>
      <p:ext uri="{BB962C8B-B14F-4D97-AF65-F5344CB8AC3E}">
        <p14:creationId xmlns:p14="http://schemas.microsoft.com/office/powerpoint/2010/main" val="248562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4947</TotalTime>
  <Words>547</Words>
  <Application>Microsoft Office PowerPoint</Application>
  <PresentationFormat>Widescreen</PresentationFormat>
  <Paragraphs>100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Quotable</vt:lpstr>
      <vt:lpstr>6th Grade Social Studies &amp; Social Emotional Learning  Ms. Ellis</vt:lpstr>
      <vt:lpstr>Standard(s) Geographic Understanding </vt:lpstr>
      <vt:lpstr>Monday Oct 17, 2022</vt:lpstr>
      <vt:lpstr>Tuesday Oct 18, 2022</vt:lpstr>
      <vt:lpstr>Wednesday October 19, 2022</vt:lpstr>
      <vt:lpstr>Thursday October 20, 2022</vt:lpstr>
      <vt:lpstr>Friday Oct 21,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55</cp:revision>
  <cp:lastPrinted>2019-08-11T01:51:35Z</cp:lastPrinted>
  <dcterms:created xsi:type="dcterms:W3CDTF">2018-08-24T15:10:25Z</dcterms:created>
  <dcterms:modified xsi:type="dcterms:W3CDTF">2022-10-24T03:33:42Z</dcterms:modified>
</cp:coreProperties>
</file>